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B Garamond Bold" panose="00000800000000000000" charset="0"/>
      <p:bold r:id="rId24"/>
    </p:embeddedFont>
    <p:embeddedFont>
      <p:font typeface="EB Garamond Medium" panose="00000600000000000000" pitchFamily="2" charset="0"/>
      <p:regular r:id="rId25"/>
      <p:italic r:id="rId26"/>
    </p:embeddedFont>
    <p:embeddedFont>
      <p:font typeface="Public Sans Bold" panose="020B0604020202020204" charset="0"/>
      <p:regular r:id="rId27"/>
    </p:embeddedFont>
    <p:embeddedFont>
      <p:font typeface="Public Sans Bold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ayapriya34/Online_Food_Delivery_Projec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Public Sans Bold Italics"/>
              </a:rPr>
              <a:t>Submission </a:t>
            </a:r>
            <a:r>
              <a:rPr lang="en-US" sz="3600" dirty="0" err="1">
                <a:solidFill>
                  <a:srgbClr val="FFFFFF"/>
                </a:solidFill>
                <a:latin typeface="Public Sans Bold Italics"/>
              </a:rPr>
              <a:t>Github</a:t>
            </a:r>
            <a:endParaRPr lang="en-US" sz="3600" dirty="0">
              <a:solidFill>
                <a:srgbClr val="FFFFFF"/>
              </a:solidFill>
              <a:latin typeface="Public Sans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200" y="445083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6"/>
              </a:rPr>
              <a:t>https://github.com/Jayapriya34/Online_Food_Delivery_Project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22760"/>
              </p:ext>
            </p:extLst>
          </p:nvPr>
        </p:nvGraphicFramePr>
        <p:xfrm>
          <a:off x="479567" y="4870405"/>
          <a:ext cx="8508999" cy="2915154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CC2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490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Bold</vt:lpstr>
      <vt:lpstr>Public Sans Bold Italics</vt:lpstr>
      <vt:lpstr>Arimo</vt:lpstr>
      <vt:lpstr>Public Sans Bold</vt:lpstr>
      <vt:lpstr>EB Garamond Bold</vt:lpstr>
      <vt:lpstr>EB Garamond Medium</vt:lpstr>
      <vt:lpstr>Calibri</vt:lpstr>
      <vt:lpstr>EB Garamond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DELL</cp:lastModifiedBy>
  <cp:revision>15</cp:revision>
  <dcterms:created xsi:type="dcterms:W3CDTF">2006-08-16T00:00:00Z</dcterms:created>
  <dcterms:modified xsi:type="dcterms:W3CDTF">2023-11-10T15:02:31Z</dcterms:modified>
  <dc:identifier>DAFzGa52FAs</dc:identifier>
</cp:coreProperties>
</file>